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5" r:id="rId1"/>
  </p:sldMasterIdLst>
  <p:notesMasterIdLst>
    <p:notesMasterId r:id="rId8"/>
  </p:notesMasterIdLst>
  <p:sldIdLst>
    <p:sldId id="258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 Miller" initials="RM" lastIdx="1" clrIdx="0">
    <p:extLst>
      <p:ext uri="{19B8F6BF-5375-455C-9EA6-DF929625EA0E}">
        <p15:presenceInfo xmlns:p15="http://schemas.microsoft.com/office/powerpoint/2012/main" userId="03a1c689c4386d8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 snapToGrid="0">
      <p:cViewPr varScale="1">
        <p:scale>
          <a:sx n="81" d="100"/>
          <a:sy n="81" d="100"/>
        </p:scale>
        <p:origin x="120" y="516"/>
      </p:cViewPr>
      <p:guideLst/>
    </p:cSldViewPr>
  </p:slideViewPr>
  <p:outlineViewPr>
    <p:cViewPr>
      <p:scale>
        <a:sx n="33" d="100"/>
        <a:sy n="33" d="100"/>
      </p:scale>
      <p:origin x="0" y="-19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CD07B-C227-4DEF-8B16-09BA7D67C930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56664-F79A-43B4-B586-F8084CC89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55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D291B17-9318-49DB-B28B-6E5994AE9581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53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41368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0709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80419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35895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8202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93002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589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361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631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71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825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13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15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968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4F1-FFEA-405F-9602-3DCA865EDA4E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06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57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291B17-9318-49DB-B28B-6E5994AE9581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39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0F82E3E-E291-4077-9561-D03BD8817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64A9319-91FB-4B4F-815A-A046C6378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65E65E-138F-4485-AA9E-188DF346C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2DE2924-A79E-4612-8899-041380003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94B8494-882E-4FE9-BFAD-265155874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A5BFCFB-CCDF-43A8-888F-E16CF73D2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E54A9A-C353-44DE-A4F2-CB4451345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0" name="Rectangle 19">
              <a:extLst>
                <a:ext uri="{FF2B5EF4-FFF2-40B4-BE49-F238E27FC236}">
                  <a16:creationId xmlns:a16="http://schemas.microsoft.com/office/drawing/2014/main" id="{D4071868-6980-4C45-83AB-30058637D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16D8F9F-59A6-4BC9-8DFE-ED60618FC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D9FE5CB9-13CA-4343-BC1A-DA1132B4D7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973DCF3-9BE0-4E66-8DFE-3FBE025F52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D809BA1F-396A-41B1-A897-99476DBA8D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FFAB676C-8A11-4B22-BA24-ACB2FB42B0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6570629-ABA2-43DA-A67B-14BFDEA0CB35}"/>
              </a:ext>
            </a:extLst>
          </p:cNvPr>
          <p:cNvSpPr txBox="1"/>
          <p:nvPr/>
        </p:nvSpPr>
        <p:spPr>
          <a:xfrm>
            <a:off x="6553770" y="1041401"/>
            <a:ext cx="4538526" cy="2345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11:1 – 6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2A3A34B-F13A-40B6-99A9-41598F440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flying through the air over a body of water&#10;&#10;Description automatically generated">
            <a:extLst>
              <a:ext uri="{FF2B5EF4-FFF2-40B4-BE49-F238E27FC236}">
                <a16:creationId xmlns:a16="http://schemas.microsoft.com/office/drawing/2014/main" id="{BB864B58-6CDD-4807-91BD-1679706A04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7755" y="1410208"/>
            <a:ext cx="3858780" cy="385878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ADC4750-67CB-4B67-B80F-E157788C0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29831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09B14D-3A5A-4AB1-8ABE-F995B0439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707E326-2180-4209-8A10-A7825B8A5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r>
              <a:rPr lang="en-US" sz="2200" dirty="0"/>
              <a:t>“ You will find a</a:t>
            </a:r>
            <a:r>
              <a:rPr lang="en-US" dirty="0"/>
              <a:t> colt tied, on which no one has sat. Loose it and bring </a:t>
            </a:r>
            <a:r>
              <a:rPr lang="en-US" i="1" dirty="0"/>
              <a:t>it.”</a:t>
            </a:r>
          </a:p>
          <a:p>
            <a:pPr lvl="1"/>
            <a:r>
              <a:rPr lang="en-US" sz="2200" dirty="0"/>
              <a:t>Jesus knows ahead of time that a colt will be there</a:t>
            </a:r>
          </a:p>
          <a:p>
            <a:pPr lvl="1"/>
            <a:r>
              <a:rPr lang="en-US" sz="2200" dirty="0"/>
              <a:t>The disciples will know it when they see it and not have to spend time looking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71A7EF-E6BF-4124-8246-3967047012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2875" y="1478089"/>
            <a:ext cx="387667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9199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09B14D-3A5A-4AB1-8ABE-F995B0439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707E326-2180-4209-8A10-A7825B8A5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r>
              <a:rPr lang="en-US" sz="2200" dirty="0"/>
              <a:t>“ You will find a</a:t>
            </a:r>
            <a:r>
              <a:rPr lang="en-US" dirty="0"/>
              <a:t> colt tied, on which no one has sat. Loose it and bring </a:t>
            </a:r>
            <a:r>
              <a:rPr lang="en-US" i="1" dirty="0"/>
              <a:t>it.”</a:t>
            </a:r>
          </a:p>
          <a:p>
            <a:pPr lvl="1"/>
            <a:r>
              <a:rPr lang="en-US" sz="2200" dirty="0"/>
              <a:t>The Jews regarded unused animals as suited for sacred purposes (Num 19:2; </a:t>
            </a:r>
            <a:r>
              <a:rPr lang="en-US" sz="2200" dirty="0" err="1"/>
              <a:t>Deut</a:t>
            </a:r>
            <a:r>
              <a:rPr lang="en-US" sz="2200" dirty="0"/>
              <a:t> 21:3; 1 Sam 6:7)</a:t>
            </a:r>
          </a:p>
          <a:p>
            <a:pPr lvl="1"/>
            <a:r>
              <a:rPr lang="en-US" sz="2200" dirty="0"/>
              <a:t>The disciples are told simply to loose and take the colt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71A7EF-E6BF-4124-8246-3967047012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2875" y="1478089"/>
            <a:ext cx="387667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0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09B14D-3A5A-4AB1-8ABE-F995B0439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707E326-2180-4209-8A10-A7825B8A5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“</a:t>
            </a:r>
            <a:r>
              <a:rPr lang="en-US" baseline="30000" dirty="0"/>
              <a:t>3 </a:t>
            </a:r>
            <a:r>
              <a:rPr lang="en-US" dirty="0"/>
              <a:t>And if anyone says to you, ‘Why are you doing this?’ say, ‘The Lord has need of it,’ and immediately he will send it here.”</a:t>
            </a:r>
          </a:p>
          <a:p>
            <a:pPr lvl="1"/>
            <a:r>
              <a:rPr lang="en-US" sz="2200" dirty="0"/>
              <a:t>Jesus anticipates that some may ask why they are taking the colt and prepares His disciples with an answer</a:t>
            </a:r>
          </a:p>
          <a:p>
            <a:pPr lvl="1"/>
            <a:r>
              <a:rPr lang="en-US" sz="2200" dirty="0"/>
              <a:t>The riding of the colt would be a fulfillment of the prophecy found in </a:t>
            </a:r>
            <a:r>
              <a:rPr lang="en-US" sz="2200" dirty="0" err="1"/>
              <a:t>Zech</a:t>
            </a:r>
            <a:r>
              <a:rPr lang="en-US" sz="2200" dirty="0"/>
              <a:t> 9:9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71A7EF-E6BF-4124-8246-3967047012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2875" y="1478089"/>
            <a:ext cx="387667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6118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09B14D-3A5A-4AB1-8ABE-F995B0439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707E326-2180-4209-8A10-A7825B8A5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r>
              <a:rPr lang="en-US" dirty="0"/>
              <a:t>“</a:t>
            </a:r>
            <a:r>
              <a:rPr lang="en-US" baseline="30000" dirty="0"/>
              <a:t>4 </a:t>
            </a:r>
            <a:r>
              <a:rPr lang="en-US" dirty="0"/>
              <a:t>So they went their way, and found the colt tied by the door outside on the street, and they loosed it.”</a:t>
            </a:r>
          </a:p>
          <a:p>
            <a:pPr lvl="1"/>
            <a:r>
              <a:rPr lang="en-US" dirty="0"/>
              <a:t>The disciple didn’t question Jesus but immediately went on their way</a:t>
            </a:r>
          </a:p>
          <a:p>
            <a:pPr lvl="1"/>
            <a:r>
              <a:rPr lang="en-US" dirty="0"/>
              <a:t>The disciple found the colt just exactly as Jesus had said they would</a:t>
            </a:r>
          </a:p>
          <a:p>
            <a:pPr lvl="1"/>
            <a:r>
              <a:rPr lang="en-US" dirty="0"/>
              <a:t>The disciples followed Jesus command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71A7EF-E6BF-4124-8246-3967047012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2875" y="1478089"/>
            <a:ext cx="387667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7229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09B14D-3A5A-4AB1-8ABE-F995B0439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5 - 6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707E326-2180-4209-8A10-A7825B8A5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“</a:t>
            </a:r>
            <a:r>
              <a:rPr lang="en-US" baseline="30000" dirty="0"/>
              <a:t>5 </a:t>
            </a:r>
            <a:r>
              <a:rPr lang="en-US" dirty="0"/>
              <a:t>But some of those who stood there said to them, “What are you doing, loosing the colt?”</a:t>
            </a:r>
          </a:p>
          <a:p>
            <a:pPr lvl="1"/>
            <a:r>
              <a:rPr lang="en-US" sz="2200" dirty="0"/>
              <a:t>Jesus had prepared His disciples for this moment</a:t>
            </a:r>
          </a:p>
          <a:p>
            <a:r>
              <a:rPr lang="en-US" dirty="0"/>
              <a:t>“</a:t>
            </a:r>
            <a:r>
              <a:rPr lang="en-US" baseline="30000" dirty="0"/>
              <a:t>6 </a:t>
            </a:r>
            <a:r>
              <a:rPr lang="en-US" dirty="0"/>
              <a:t>And they spoke to them just as Jesus had commanded. So they let them go.”</a:t>
            </a:r>
          </a:p>
          <a:p>
            <a:pPr lvl="1"/>
            <a:r>
              <a:rPr lang="en-US" sz="2200" dirty="0"/>
              <a:t>Notice the disciples did exactly as Jesus commanded them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71A7EF-E6BF-4124-8246-3967047012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2875" y="1478089"/>
            <a:ext cx="387667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9282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12091</TotalTime>
  <Words>299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Garamond</vt:lpstr>
      <vt:lpstr>Organic</vt:lpstr>
      <vt:lpstr>PowerPoint Presentation</vt:lpstr>
      <vt:lpstr>Verse 2</vt:lpstr>
      <vt:lpstr>Verse 2</vt:lpstr>
      <vt:lpstr>Verse 3</vt:lpstr>
      <vt:lpstr>Verse 4</vt:lpstr>
      <vt:lpstr>Verse 5 - 6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Miller</dc:creator>
  <cp:lastModifiedBy>christian miller</cp:lastModifiedBy>
  <cp:revision>208</cp:revision>
  <dcterms:created xsi:type="dcterms:W3CDTF">2020-11-10T04:37:52Z</dcterms:created>
  <dcterms:modified xsi:type="dcterms:W3CDTF">2021-05-19T22:06:03Z</dcterms:modified>
</cp:coreProperties>
</file>