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120" y="516"/>
      </p:cViewPr>
      <p:guideLst/>
    </p:cSldViewPr>
  </p:slideViewPr>
  <p:outlineViewPr>
    <p:cViewPr>
      <p:scale>
        <a:sx n="33" d="100"/>
        <a:sy n="33" d="100"/>
      </p:scale>
      <p:origin x="0" y="-1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10:41 – 45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41 </a:t>
            </a:r>
            <a:r>
              <a:rPr lang="en-US" sz="2200" dirty="0"/>
              <a:t>And when the ten heard </a:t>
            </a:r>
            <a:r>
              <a:rPr lang="en-US" sz="2200" i="1" dirty="0"/>
              <a:t>it,</a:t>
            </a:r>
            <a:r>
              <a:rPr lang="en-US" sz="2200" dirty="0"/>
              <a:t> they began to be greatly displeased with James and John.”</a:t>
            </a:r>
          </a:p>
          <a:p>
            <a:pPr lvl="1"/>
            <a:r>
              <a:rPr lang="en-US" dirty="0"/>
              <a:t>We see here the other ten responding to the request of James and John</a:t>
            </a:r>
          </a:p>
          <a:p>
            <a:pPr lvl="1"/>
            <a:r>
              <a:rPr lang="en-US" dirty="0"/>
              <a:t>They are displeased at their attempts to try and take and advantage over the others in pursuing honor they all desired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9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538543"/>
          </a:xfrm>
        </p:spPr>
        <p:txBody>
          <a:bodyPr>
            <a:normAutofit fontScale="85000" lnSpcReduction="10000"/>
          </a:bodyPr>
          <a:lstStyle/>
          <a:p>
            <a:r>
              <a:rPr lang="en-US" sz="2500" dirty="0"/>
              <a:t>“</a:t>
            </a:r>
            <a:r>
              <a:rPr lang="en-US" sz="2500" baseline="30000" dirty="0"/>
              <a:t>42 </a:t>
            </a:r>
            <a:r>
              <a:rPr lang="en-US" sz="2500" dirty="0"/>
              <a:t>But Jesus called them to </a:t>
            </a:r>
            <a:r>
              <a:rPr lang="en-US" sz="2500" i="1" dirty="0"/>
              <a:t>Himself</a:t>
            </a:r>
            <a:r>
              <a:rPr lang="en-US" sz="2500" dirty="0"/>
              <a:t> and said to them, “You know that those who are considered rulers over the Gentiles lord it over them, and their great ones exercise authority over them.”</a:t>
            </a:r>
          </a:p>
          <a:p>
            <a:pPr lvl="1"/>
            <a:r>
              <a:rPr lang="en-US" sz="2200" dirty="0"/>
              <a:t>Jesus does not rebuke the disciples but uses their action as another opportunity to teach them</a:t>
            </a:r>
          </a:p>
          <a:p>
            <a:pPr lvl="1"/>
            <a:r>
              <a:rPr lang="en-US" sz="2200" dirty="0"/>
              <a:t>Jesus has their full attention and is going to show how things work in the Kingdom of God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3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43 - 44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538543"/>
          </a:xfrm>
        </p:spPr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43 </a:t>
            </a:r>
            <a:r>
              <a:rPr lang="en-US" sz="2200" dirty="0"/>
              <a:t>Yet it shall not be so among you;…”</a:t>
            </a:r>
          </a:p>
          <a:p>
            <a:pPr lvl="1"/>
            <a:r>
              <a:rPr lang="en-US" dirty="0"/>
              <a:t>Jesus is letting the disciples know that the worldly view of greatness will not be the view they carry and will not be the way in which they act</a:t>
            </a:r>
          </a:p>
          <a:p>
            <a:pPr lvl="1"/>
            <a:r>
              <a:rPr lang="en-US" dirty="0"/>
              <a:t>The world honors power, position, authority, control etc.</a:t>
            </a:r>
          </a:p>
          <a:p>
            <a:r>
              <a:rPr lang="en-US" sz="2200" dirty="0"/>
              <a:t>“but whoever desires to become great among you shall be your servant.”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6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43 - 44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538543"/>
          </a:xfrm>
        </p:spPr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44 </a:t>
            </a:r>
            <a:r>
              <a:rPr lang="en-US" sz="2200" dirty="0"/>
              <a:t>And whoever of you desires to be first shall be slave of all.</a:t>
            </a:r>
          </a:p>
          <a:p>
            <a:pPr lvl="1"/>
            <a:r>
              <a:rPr lang="en-US" dirty="0"/>
              <a:t>First: the highest position even among ones’ who are great</a:t>
            </a:r>
          </a:p>
          <a:p>
            <a:pPr lvl="1"/>
            <a:r>
              <a:rPr lang="en-US" dirty="0"/>
              <a:t>Slave: implies the giving up of one’s own rights to serve another</a:t>
            </a:r>
          </a:p>
          <a:p>
            <a:pPr lvl="1"/>
            <a:r>
              <a:rPr lang="en-US" dirty="0"/>
              <a:t>Greatness in the kingdom is attained through the serving others and thereby serving Christ our Master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5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538543"/>
          </a:xfrm>
        </p:spPr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45 </a:t>
            </a:r>
            <a:r>
              <a:rPr lang="en-US" sz="2200" dirty="0"/>
              <a:t>For even the Son of Man did not come to be served, but to serve,”</a:t>
            </a:r>
          </a:p>
          <a:p>
            <a:pPr lvl="1"/>
            <a:r>
              <a:rPr lang="en-US" dirty="0"/>
              <a:t>Jesus is the greatest example of what servant leadership looks like</a:t>
            </a:r>
          </a:p>
          <a:p>
            <a:pPr lvl="1"/>
            <a:r>
              <a:rPr lang="en-US" dirty="0"/>
              <a:t>He left His Heavenly home to come to earth and suffer and die on the cross for our sins</a:t>
            </a:r>
          </a:p>
        </p:txBody>
      </p:sp>
    </p:spTree>
    <p:extLst>
      <p:ext uri="{BB962C8B-B14F-4D97-AF65-F5344CB8AC3E}">
        <p14:creationId xmlns:p14="http://schemas.microsoft.com/office/powerpoint/2010/main" val="191099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4789D-8464-431E-9541-5288ADC6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538543"/>
          </a:xfrm>
        </p:spPr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1600" dirty="0"/>
              <a:t>and to give His life a ransom for many.”</a:t>
            </a:r>
          </a:p>
          <a:p>
            <a:pPr lvl="1"/>
            <a:r>
              <a:rPr lang="en-US" dirty="0"/>
              <a:t>Ransom: refers to the price paid to free a slave or prisoner</a:t>
            </a:r>
          </a:p>
          <a:p>
            <a:pPr lvl="1"/>
            <a:r>
              <a:rPr lang="en-US" dirty="0"/>
              <a:t>Jesus gave his life to release all those enslaved in sin who were willing to believe in Him and follow His will</a:t>
            </a:r>
          </a:p>
          <a:p>
            <a:pPr lvl="1"/>
            <a:r>
              <a:rPr lang="en-US" dirty="0"/>
              <a:t>This is the greatest truth found in God’s Word</a:t>
            </a:r>
          </a:p>
        </p:txBody>
      </p:sp>
    </p:spTree>
    <p:extLst>
      <p:ext uri="{BB962C8B-B14F-4D97-AF65-F5344CB8AC3E}">
        <p14:creationId xmlns:p14="http://schemas.microsoft.com/office/powerpoint/2010/main" val="674188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374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PowerPoint Presentation</vt:lpstr>
      <vt:lpstr>Verse 41</vt:lpstr>
      <vt:lpstr>Verse 42</vt:lpstr>
      <vt:lpstr>Verses 43 - 44</vt:lpstr>
      <vt:lpstr>Verses 43 - 44</vt:lpstr>
      <vt:lpstr>Verse 45</vt:lpstr>
      <vt:lpstr>Verse 45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203</cp:revision>
  <dcterms:created xsi:type="dcterms:W3CDTF">2020-11-10T04:37:52Z</dcterms:created>
  <dcterms:modified xsi:type="dcterms:W3CDTF">2021-04-28T20:19:26Z</dcterms:modified>
</cp:coreProperties>
</file>