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1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120" y="516"/>
      </p:cViewPr>
      <p:guideLst/>
    </p:cSldViewPr>
  </p:slideViewPr>
  <p:outlineViewPr>
    <p:cViewPr>
      <p:scale>
        <a:sx n="33" d="100"/>
        <a:sy n="33" d="100"/>
      </p:scale>
      <p:origin x="0" y="-1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10:23 – 27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23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23 </a:t>
            </a:r>
            <a:r>
              <a:rPr lang="en-US" sz="2200" dirty="0"/>
              <a:t>Then Jesus looked around and said to His disciples,…”</a:t>
            </a:r>
          </a:p>
          <a:p>
            <a:pPr lvl="1"/>
            <a:r>
              <a:rPr lang="en-US" dirty="0"/>
              <a:t>Jesus has turned His attention back to His disciples and begins a teaching that they all need to pay close attention</a:t>
            </a:r>
          </a:p>
          <a:p>
            <a:pPr lvl="1"/>
            <a:r>
              <a:rPr lang="en-US" dirty="0"/>
              <a:t>Jesus never misses a teaching opportunity</a:t>
            </a:r>
          </a:p>
          <a:p>
            <a:pPr lvl="1"/>
            <a:r>
              <a:rPr lang="en-US" dirty="0"/>
              <a:t>We can all learn from the actions of others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545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23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rmAutofit/>
          </a:bodyPr>
          <a:lstStyle/>
          <a:p>
            <a:r>
              <a:rPr lang="en-US" sz="2200" dirty="0"/>
              <a:t>“How hard it is for those who have riches to enter the kingdom of God!”</a:t>
            </a:r>
          </a:p>
          <a:p>
            <a:pPr lvl="1"/>
            <a:r>
              <a:rPr lang="en-US" dirty="0"/>
              <a:t>The emphasis is placed on the idea of “hard”</a:t>
            </a:r>
          </a:p>
          <a:p>
            <a:pPr lvl="1"/>
            <a:r>
              <a:rPr lang="en-US" dirty="0"/>
              <a:t>Note wealth does not automatically exclude one from Heaven, it just makes it much harder</a:t>
            </a:r>
          </a:p>
          <a:p>
            <a:pPr lvl="1"/>
            <a:r>
              <a:rPr lang="en-US" dirty="0"/>
              <a:t>Worldly wealth can blind one to their need for dependence on God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23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496623"/>
            <a:ext cx="4802184" cy="3715278"/>
          </a:xfrm>
        </p:spPr>
        <p:txBody>
          <a:bodyPr>
            <a:noAutofit/>
          </a:bodyPr>
          <a:lstStyle/>
          <a:p>
            <a:r>
              <a:rPr lang="en-US" sz="2200" dirty="0"/>
              <a:t>“How hard it is for those who have riches to enter the kingdom of God!”</a:t>
            </a:r>
          </a:p>
          <a:p>
            <a:pPr lvl="1"/>
            <a:r>
              <a:rPr lang="en-US" dirty="0"/>
              <a:t>Mark had spoken the parable of the soils that “</a:t>
            </a:r>
            <a:r>
              <a:rPr lang="en-US" baseline="30000" dirty="0"/>
              <a:t>18 </a:t>
            </a:r>
            <a:r>
              <a:rPr lang="en-US" dirty="0"/>
              <a:t>Now these are the ones sown among thorns; </a:t>
            </a:r>
            <a:r>
              <a:rPr lang="en-US" i="1" dirty="0"/>
              <a:t>they are</a:t>
            </a:r>
            <a:r>
              <a:rPr lang="en-US" dirty="0"/>
              <a:t> the ones who hear the word, </a:t>
            </a:r>
            <a:r>
              <a:rPr lang="en-US" baseline="30000" dirty="0"/>
              <a:t>19 </a:t>
            </a:r>
            <a:r>
              <a:rPr lang="en-US" dirty="0"/>
              <a:t>and the cares of this world, the deceitfulness of riches, and the desires for other things entering in choke the word, and it becomes unfruitful.”</a:t>
            </a:r>
          </a:p>
          <a:p>
            <a:pPr lvl="1"/>
            <a:r>
              <a:rPr lang="en-US" dirty="0"/>
              <a:t>No fruit, no salvation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24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24 </a:t>
            </a:r>
            <a:r>
              <a:rPr lang="en-US" sz="2200" dirty="0"/>
              <a:t>And the disciples were astonished at His words….”</a:t>
            </a:r>
          </a:p>
          <a:p>
            <a:pPr lvl="1"/>
            <a:r>
              <a:rPr lang="en-US" dirty="0"/>
              <a:t>It was common belief in this time that wealth was an indication of God’s favor and a reward for keeping the Law</a:t>
            </a:r>
          </a:p>
          <a:p>
            <a:pPr lvl="1"/>
            <a:r>
              <a:rPr lang="en-US" dirty="0"/>
              <a:t>Jesus often tales the common beliefs of the day and turns them on their head to explain the Truths of God</a:t>
            </a:r>
          </a:p>
          <a:p>
            <a:pPr lvl="1"/>
            <a:r>
              <a:rPr lang="en-US" dirty="0"/>
              <a:t>Conventional thinking does not always equal spiritual thinking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318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24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…</a:t>
            </a:r>
            <a:r>
              <a:rPr lang="en-US" dirty="0"/>
              <a:t>how hard it is or those who trust in riches to enter the kingdom of God!</a:t>
            </a:r>
          </a:p>
          <a:p>
            <a:pPr lvl="1"/>
            <a:r>
              <a:rPr lang="en-US" sz="2200" dirty="0"/>
              <a:t>Jesus us now points out to us where the problem lies, it is not the having of wealth but the trust in that wealth as opposed to a trust in God</a:t>
            </a:r>
          </a:p>
          <a:p>
            <a:pPr lvl="1"/>
            <a:r>
              <a:rPr lang="en-US" sz="2200" dirty="0"/>
              <a:t>The rich man had shown a belief that there must be something he needed to do to inherit eternal life… there is no way to earn your way into God’s Kingdom it is a gift granted through humility and love as a child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6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25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25 </a:t>
            </a:r>
            <a:r>
              <a:rPr lang="en-US" sz="2200" dirty="0"/>
              <a:t>It is easier for a camel to go through the eye of a needle than for a rich man to enter the kingdom of God.”</a:t>
            </a:r>
          </a:p>
          <a:p>
            <a:pPr lvl="1"/>
            <a:r>
              <a:rPr lang="en-US" dirty="0"/>
              <a:t>Do not allow yourself to get caught up in the trap of overthinking this</a:t>
            </a:r>
          </a:p>
          <a:p>
            <a:pPr lvl="1"/>
            <a:r>
              <a:rPr lang="en-US" dirty="0"/>
              <a:t> Catch the point in the overall context… With man, salvation is like a camel going through the eye of a needle. With God, it is possible.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224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26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26 </a:t>
            </a:r>
            <a:r>
              <a:rPr lang="en-US" sz="2000" dirty="0"/>
              <a:t>And they were greatly astonished, saying among themselves, “Who then can be saved?”</a:t>
            </a:r>
          </a:p>
          <a:p>
            <a:pPr lvl="1"/>
            <a:r>
              <a:rPr lang="en-US" sz="1800" dirty="0"/>
              <a:t>This is the obvious question based on man’s way of reasoning</a:t>
            </a:r>
          </a:p>
          <a:p>
            <a:pPr lvl="1"/>
            <a:r>
              <a:rPr lang="en-US" sz="1800" dirty="0"/>
              <a:t>If one who is rich (believed to be a sign of God’s favor and acceptance of the person for living a life of following God’s law and will) cannot enter the Kingdom of God, then who can?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517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27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27 </a:t>
            </a:r>
            <a:r>
              <a:rPr lang="en-US" sz="2000" dirty="0"/>
              <a:t>But Jesus looked at them and said, “With men </a:t>
            </a:r>
            <a:r>
              <a:rPr lang="en-US" sz="2000" i="1" dirty="0"/>
              <a:t>it is</a:t>
            </a:r>
            <a:r>
              <a:rPr lang="en-US" sz="2000" dirty="0"/>
              <a:t> impossible, but not with God; for with God all things are possible.”</a:t>
            </a:r>
          </a:p>
          <a:p>
            <a:pPr lvl="1"/>
            <a:r>
              <a:rPr lang="en-US" sz="1800" dirty="0"/>
              <a:t>It is impossible for anyone to be saved by his/her own efforts… salvation is entirely a gracious act of God</a:t>
            </a:r>
          </a:p>
          <a:p>
            <a:r>
              <a:rPr lang="en-US" sz="1800" dirty="0"/>
              <a:t>Jesus does not teach a rich man cannot enter heaven… He teaches it will be hard</a:t>
            </a:r>
          </a:p>
          <a:p>
            <a:r>
              <a:rPr lang="en-US" sz="1800" dirty="0"/>
              <a:t>Rich or poor, if one has a pure heart and depends on God and His gift can and will be saved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6295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597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PowerPoint Presentation</vt:lpstr>
      <vt:lpstr>Verse 23 </vt:lpstr>
      <vt:lpstr>Verse 23 </vt:lpstr>
      <vt:lpstr>Verse 23 </vt:lpstr>
      <vt:lpstr>Verse 24 </vt:lpstr>
      <vt:lpstr>Verse 24 </vt:lpstr>
      <vt:lpstr>Verse 25 </vt:lpstr>
      <vt:lpstr>Verse 26 </vt:lpstr>
      <vt:lpstr>Verse 27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186</cp:revision>
  <dcterms:created xsi:type="dcterms:W3CDTF">2020-11-10T04:37:52Z</dcterms:created>
  <dcterms:modified xsi:type="dcterms:W3CDTF">2021-03-31T20:30:29Z</dcterms:modified>
</cp:coreProperties>
</file>