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2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a.com/bible/nasb95/Mark%209.30%E2%80%9332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9:33 – 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38 - 41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r>
              <a:rPr lang="en-US" sz="1800" dirty="0"/>
              <a:t>“</a:t>
            </a:r>
            <a:r>
              <a:rPr lang="en-US" sz="1800" baseline="30000" dirty="0"/>
              <a:t>41 </a:t>
            </a:r>
            <a:r>
              <a:rPr lang="en-US" sz="1800" dirty="0"/>
              <a:t>For whoever gives you a cup of water to drink in My name, because you belong to Christ, assuredly, I say to you, he will by no means lose his reward</a:t>
            </a:r>
          </a:p>
          <a:p>
            <a:pPr lvl="1"/>
            <a:r>
              <a:rPr lang="en-US" sz="1800" dirty="0"/>
              <a:t>.</a:t>
            </a:r>
            <a:r>
              <a:rPr lang="en-US" sz="1800" b="1" dirty="0" err="1"/>
              <a:t>Wiersbe</a:t>
            </a:r>
            <a:r>
              <a:rPr lang="en-US" sz="1800" b="1" dirty="0"/>
              <a:t> </a:t>
            </a:r>
            <a:r>
              <a:rPr lang="en-US" sz="1800" dirty="0"/>
              <a:t>- But it is not necessary to perform great miracles to prove our love for Christ. When we lovingly receive a child or compassionately share a cup of cold water, we are giving evidence that we have the humble heart of a servant. After all, we are serving Christ, and that is the highest service in the world”</a:t>
            </a:r>
          </a:p>
        </p:txBody>
      </p:sp>
    </p:spTree>
    <p:extLst>
      <p:ext uri="{BB962C8B-B14F-4D97-AF65-F5344CB8AC3E}">
        <p14:creationId xmlns:p14="http://schemas.microsoft.com/office/powerpoint/2010/main" val="107256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33 - 34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“What was it you disputed among yourselves on the road?”</a:t>
            </a:r>
          </a:p>
          <a:p>
            <a:pPr lvl="1"/>
            <a:r>
              <a:rPr lang="en-US" sz="2200" dirty="0"/>
              <a:t>“</a:t>
            </a:r>
            <a:r>
              <a:rPr lang="en-US" sz="2200" baseline="30000" dirty="0"/>
              <a:t>34 </a:t>
            </a:r>
            <a:r>
              <a:rPr lang="en-US" sz="2200" dirty="0"/>
              <a:t>But they kept silent”</a:t>
            </a:r>
          </a:p>
          <a:p>
            <a:pPr lvl="1"/>
            <a:r>
              <a:rPr lang="en-US" sz="2200" dirty="0"/>
              <a:t>“They had disputed among themselves who </a:t>
            </a:r>
            <a:r>
              <a:rPr lang="en-US" sz="2200" i="1" dirty="0"/>
              <a:t>would be the</a:t>
            </a:r>
            <a:r>
              <a:rPr lang="en-US" sz="2200" dirty="0"/>
              <a:t> greatest.”</a:t>
            </a:r>
          </a:p>
          <a:p>
            <a:r>
              <a:rPr lang="en-US" sz="2200" b="1" dirty="0"/>
              <a:t>MacArthur </a:t>
            </a:r>
            <a:r>
              <a:rPr lang="en-US" sz="2200" dirty="0"/>
              <a:t>is "spot on!" - The Lord had just spoken to them about </a:t>
            </a:r>
            <a:r>
              <a:rPr lang="en-US" sz="2200" b="1" dirty="0"/>
              <a:t>His humiliation </a:t>
            </a:r>
            <a:r>
              <a:rPr lang="en-US" sz="2200" dirty="0"/>
              <a:t>(</a:t>
            </a:r>
            <a:r>
              <a:rPr lang="en-US" sz="2200" dirty="0">
                <a:hlinkClick r:id="rId6"/>
              </a:rPr>
              <a:t>Mk 9:30–32</a:t>
            </a:r>
            <a:r>
              <a:rPr lang="en-US" sz="2200" dirty="0"/>
              <a:t>), but all they could think about was </a:t>
            </a:r>
            <a:r>
              <a:rPr lang="en-US" sz="2200" b="1" dirty="0"/>
              <a:t>their exaltation</a:t>
            </a:r>
            <a:r>
              <a:rPr lang="en-US" sz="2200" dirty="0"/>
              <a:t>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545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35 - 37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35 </a:t>
            </a:r>
            <a:r>
              <a:rPr lang="en-US" dirty="0"/>
              <a:t>And He sat down,…”</a:t>
            </a:r>
          </a:p>
          <a:p>
            <a:pPr lvl="1"/>
            <a:r>
              <a:rPr lang="en-US" sz="2400" dirty="0"/>
              <a:t>This was traditionally the position a rabi (teacher) would take before beginning to teach</a:t>
            </a:r>
          </a:p>
          <a:p>
            <a:pPr lvl="1"/>
            <a:r>
              <a:rPr lang="en-US" sz="2400" dirty="0"/>
              <a:t>This should have signified to the 12 that He has an important lesson to teach them… it was time to really listen and learn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365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35 - 37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“If anyone desires to be first, he shall be last of all and servant of all.”</a:t>
            </a:r>
          </a:p>
          <a:p>
            <a:pPr lvl="1"/>
            <a:r>
              <a:rPr lang="en-US" sz="2200" dirty="0"/>
              <a:t>It was clear that the disciples had the desire to “be first” from the dispute they were having</a:t>
            </a:r>
          </a:p>
          <a:p>
            <a:pPr lvl="1"/>
            <a:r>
              <a:rPr lang="en-US" sz="2200" dirty="0"/>
              <a:t>Jesus was now reversing the concept that the 12 understood…  true greatness in the kingdom requires one to be humble enough to make himself a “servant” and last”</a:t>
            </a:r>
          </a:p>
          <a:p>
            <a:pPr lvl="1"/>
            <a:r>
              <a:rPr lang="en-US" sz="2200" dirty="0"/>
              <a:t>God honors humility not pride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8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35 - 37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36 </a:t>
            </a:r>
            <a:r>
              <a:rPr lang="en-US" dirty="0"/>
              <a:t>Then He took a little child and set him in the midst of them.”</a:t>
            </a:r>
          </a:p>
          <a:p>
            <a:pPr lvl="1"/>
            <a:r>
              <a:rPr lang="en-US" sz="2400" dirty="0"/>
              <a:t>The child is a representation of one who needs to be served</a:t>
            </a:r>
          </a:p>
          <a:p>
            <a:pPr lvl="1"/>
            <a:r>
              <a:rPr lang="en-US" sz="2400" dirty="0"/>
              <a:t>A child needs to be served and cared for but cannot serve us in return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5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35 - 37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37 </a:t>
            </a:r>
            <a:r>
              <a:rPr lang="en-US" sz="2000" dirty="0"/>
              <a:t>“Whoever receives one of these little children in My name receives Me; and whoever receives Me, receives not Me but Him who sent Me.”</a:t>
            </a:r>
          </a:p>
          <a:p>
            <a:pPr lvl="1"/>
            <a:r>
              <a:rPr lang="en-US" dirty="0"/>
              <a:t>To receive involves to welcome one openly</a:t>
            </a:r>
          </a:p>
          <a:p>
            <a:pPr lvl="1"/>
            <a:r>
              <a:rPr lang="en-US" dirty="0"/>
              <a:t>Jesus was a servant of all and when we receive a servant like Him, we receive both Jesus and God the Father</a:t>
            </a:r>
          </a:p>
        </p:txBody>
      </p:sp>
    </p:spTree>
    <p:extLst>
      <p:ext uri="{BB962C8B-B14F-4D97-AF65-F5344CB8AC3E}">
        <p14:creationId xmlns:p14="http://schemas.microsoft.com/office/powerpoint/2010/main" val="61468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38 - 41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38 </a:t>
            </a:r>
            <a:r>
              <a:rPr lang="en-US" sz="2000" dirty="0"/>
              <a:t>Now John answered Him, saying, “Teacher, we saw someone who does not follow us casting out demons in Your name,”</a:t>
            </a:r>
          </a:p>
          <a:p>
            <a:pPr lvl="1"/>
            <a:r>
              <a:rPr lang="en-US" dirty="0"/>
              <a:t>“Casting out” would indicate that the man was successful in the removal demons</a:t>
            </a:r>
          </a:p>
          <a:p>
            <a:pPr lvl="1"/>
            <a:r>
              <a:rPr lang="en-US" dirty="0"/>
              <a:t>“In you name” speaks of the authority of Jesus and God’s power and authority to allow this to occur</a:t>
            </a:r>
          </a:p>
        </p:txBody>
      </p:sp>
    </p:spTree>
    <p:extLst>
      <p:ext uri="{BB962C8B-B14F-4D97-AF65-F5344CB8AC3E}">
        <p14:creationId xmlns:p14="http://schemas.microsoft.com/office/powerpoint/2010/main" val="19390041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38 - 41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“and we forbade him because he does not follow us.”</a:t>
            </a:r>
          </a:p>
          <a:p>
            <a:pPr lvl="1"/>
            <a:r>
              <a:rPr lang="en-US" dirty="0"/>
              <a:t>“Because” is a term of explanation</a:t>
            </a:r>
          </a:p>
          <a:p>
            <a:pPr lvl="1"/>
            <a:r>
              <a:rPr lang="en-US" dirty="0"/>
              <a:t>John is trying to justify why they tried to prevent this man from continuing</a:t>
            </a:r>
          </a:p>
          <a:p>
            <a:pPr lvl="1"/>
            <a:r>
              <a:rPr lang="en-US" dirty="0"/>
              <a:t>John’s logic flowed like this, he does not follow us, so by extension he must not follow Jesus</a:t>
            </a:r>
          </a:p>
          <a:p>
            <a:pPr lvl="1"/>
            <a:r>
              <a:rPr lang="en-US" dirty="0"/>
              <a:t>John here seems to be judging the man’s heart</a:t>
            </a:r>
          </a:p>
        </p:txBody>
      </p:sp>
    </p:spTree>
    <p:extLst>
      <p:ext uri="{BB962C8B-B14F-4D97-AF65-F5344CB8AC3E}">
        <p14:creationId xmlns:p14="http://schemas.microsoft.com/office/powerpoint/2010/main" val="120934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38 - 41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r>
              <a:rPr lang="en-US" sz="1800" dirty="0"/>
              <a:t>“</a:t>
            </a:r>
            <a:r>
              <a:rPr lang="en-US" sz="1800" baseline="30000" dirty="0"/>
              <a:t>39 </a:t>
            </a:r>
            <a:r>
              <a:rPr lang="en-US" sz="1800" dirty="0"/>
              <a:t>But Jesus said, “Do not forbid him,”</a:t>
            </a:r>
          </a:p>
          <a:p>
            <a:pPr lvl="1"/>
            <a:r>
              <a:rPr lang="en-US" sz="1800" dirty="0"/>
              <a:t>Jesus is letting John and the disciples know that they are not to prevent this man from casting out demons</a:t>
            </a:r>
          </a:p>
          <a:p>
            <a:r>
              <a:rPr lang="en-US" sz="1800" dirty="0"/>
              <a:t>“for no one who works a miracle in My name can soon afterward speak evil of Me.</a:t>
            </a:r>
          </a:p>
          <a:p>
            <a:pPr lvl="1"/>
            <a:r>
              <a:rPr lang="en-US" sz="1800" dirty="0"/>
              <a:t>Casting out demons is a miracle</a:t>
            </a:r>
          </a:p>
          <a:p>
            <a:pPr lvl="1"/>
            <a:r>
              <a:rPr lang="en-US" sz="1800" dirty="0"/>
              <a:t>“In My name” shows that what the man was doing he was doing by the authority of Chris for His honor</a:t>
            </a:r>
          </a:p>
        </p:txBody>
      </p:sp>
    </p:spTree>
    <p:extLst>
      <p:ext uri="{BB962C8B-B14F-4D97-AF65-F5344CB8AC3E}">
        <p14:creationId xmlns:p14="http://schemas.microsoft.com/office/powerpoint/2010/main" val="224073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638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PowerPoint Presentation</vt:lpstr>
      <vt:lpstr>Verse 33 - 34 </vt:lpstr>
      <vt:lpstr>Verse 35 - 37 </vt:lpstr>
      <vt:lpstr>Verse 35 - 37 </vt:lpstr>
      <vt:lpstr>Verse 35 - 37 </vt:lpstr>
      <vt:lpstr>Verse 35 - 37 </vt:lpstr>
      <vt:lpstr>Verse 38 - 41 </vt:lpstr>
      <vt:lpstr>Verse 38 - 41 </vt:lpstr>
      <vt:lpstr>Verse 38 - 41 </vt:lpstr>
      <vt:lpstr>Verse 38 - 41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137</cp:revision>
  <dcterms:created xsi:type="dcterms:W3CDTF">2020-11-10T04:37:52Z</dcterms:created>
  <dcterms:modified xsi:type="dcterms:W3CDTF">2021-02-24T07:28:11Z</dcterms:modified>
</cp:coreProperties>
</file>