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9:14 – 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14 - 16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“</a:t>
            </a:r>
            <a:r>
              <a:rPr lang="en-US" sz="1900" baseline="30000" dirty="0"/>
              <a:t>14 </a:t>
            </a:r>
            <a:r>
              <a:rPr lang="en-US" sz="1900" dirty="0"/>
              <a:t>And when He came to the disciples, He saw a great multitude around them,”</a:t>
            </a:r>
          </a:p>
          <a:p>
            <a:pPr lvl="1"/>
            <a:r>
              <a:rPr lang="en-US" sz="1800" dirty="0"/>
              <a:t>The disciples here speaks of the 9 who remained behind when Jesus went up to the mountain to be transfigured</a:t>
            </a:r>
          </a:p>
          <a:p>
            <a:pPr lvl="1"/>
            <a:r>
              <a:rPr lang="en-US" sz="1800" dirty="0"/>
              <a:t>A large crowd had gathered these 9 men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900" dirty="0"/>
              <a:t>“and scribes disputing with them.”</a:t>
            </a:r>
          </a:p>
          <a:p>
            <a:pPr lvl="1"/>
            <a:r>
              <a:rPr lang="en-US" sz="1800" dirty="0"/>
              <a:t>It would appear from the context that the reason for the dispute is the disciple’s inability to heal the boy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21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14 - 16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15 </a:t>
            </a:r>
            <a:r>
              <a:rPr lang="en-US" sz="1800" dirty="0"/>
              <a:t>Immediately, when they saw Him, all the people were greatly amazed, and running to </a:t>
            </a:r>
            <a:r>
              <a:rPr lang="en-US" sz="1800" i="1" dirty="0"/>
              <a:t>Him,</a:t>
            </a:r>
            <a:r>
              <a:rPr lang="en-US" sz="1800" dirty="0"/>
              <a:t> greeted Him.”</a:t>
            </a:r>
          </a:p>
          <a:p>
            <a:pPr lvl="1"/>
            <a:r>
              <a:rPr lang="en-US" sz="1600" dirty="0"/>
              <a:t>“Amazed: to be quite astonished…moved  to moved to a relatively intense emotional state because of something causing great surprise or perplexity, be very excited.” </a:t>
            </a:r>
          </a:p>
          <a:p>
            <a:pPr lvl="2"/>
            <a:r>
              <a:rPr lang="en-US" sz="1600" dirty="0"/>
              <a:t>Only Mark gives this detail, but does not specify why they were amazed</a:t>
            </a:r>
          </a:p>
          <a:p>
            <a:pPr lvl="2"/>
            <a:r>
              <a:rPr lang="en-US" sz="1600" dirty="0"/>
              <a:t>There are many theories for their amazement but I choose to take the statement </a:t>
            </a:r>
            <a:r>
              <a:rPr lang="en-US" sz="1600" dirty="0" err="1"/>
              <a:t>ar</a:t>
            </a:r>
            <a:r>
              <a:rPr lang="en-US" sz="1600" dirty="0"/>
              <a:t> face value and not speculate why</a:t>
            </a:r>
          </a:p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14 - 16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15 </a:t>
            </a:r>
            <a:r>
              <a:rPr lang="en-US" sz="1800" dirty="0"/>
              <a:t>Immediately, when they saw Him, all the people were greatly amazed, and running to </a:t>
            </a:r>
            <a:r>
              <a:rPr lang="en-US" sz="1800" i="1" dirty="0"/>
              <a:t>Him,</a:t>
            </a:r>
            <a:r>
              <a:rPr lang="en-US" sz="1800" dirty="0"/>
              <a:t> greeted Him.”</a:t>
            </a:r>
          </a:p>
          <a:p>
            <a:pPr lvl="1"/>
            <a:r>
              <a:rPr lang="en-US" sz="1600" dirty="0"/>
              <a:t>Running: Once they become aware of Jesus presence crowd doesn’t wait for Him to reach them but they “run” to meet Him</a:t>
            </a:r>
          </a:p>
          <a:p>
            <a:pPr lvl="1"/>
            <a:r>
              <a:rPr lang="en-US" sz="1600" dirty="0"/>
              <a:t>Greet: “M</a:t>
            </a:r>
            <a:r>
              <a:rPr lang="en-US" sz="1400" dirty="0"/>
              <a:t>eans to enfold in arms, to welcome, to embrace. To salute one (not in a military sense), greet, bid, wish well to.”</a:t>
            </a:r>
            <a:endParaRPr lang="en-US" sz="1600" dirty="0"/>
          </a:p>
          <a:p>
            <a:pPr lvl="1"/>
            <a:r>
              <a:rPr lang="en-US" sz="1600" dirty="0"/>
              <a:t>Jesus is still a popular figure possibly because of what He has already done and possibly because they need something they knew He could provide</a:t>
            </a:r>
          </a:p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14 - 16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16 </a:t>
            </a:r>
            <a:r>
              <a:rPr lang="en-US" sz="2000" dirty="0"/>
              <a:t>And He asked the scribes, “What are you discussing with them?”</a:t>
            </a:r>
          </a:p>
          <a:p>
            <a:pPr lvl="1"/>
            <a:r>
              <a:rPr lang="en-US" sz="1800" dirty="0"/>
              <a:t>Jesus not avoid the scribes or the conflict</a:t>
            </a:r>
          </a:p>
          <a:p>
            <a:pPr lvl="1"/>
            <a:r>
              <a:rPr lang="en-US" sz="1800" dirty="0"/>
              <a:t>Jesus speaks first with a question trying  to begin a discussion</a:t>
            </a:r>
          </a:p>
          <a:p>
            <a:pPr lvl="1"/>
            <a:r>
              <a:rPr lang="en-US" sz="1800" dirty="0"/>
              <a:t>Presumably Jesus addresses the question to the scribes but one cannot exclude He was speaking to the entire crowd.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9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17 - 18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17 </a:t>
            </a:r>
            <a:r>
              <a:rPr lang="en-US" sz="2000" dirty="0"/>
              <a:t>Then one of the crowd answered and said, “Teacher, I brought You my son, who has a mute spirit.”</a:t>
            </a:r>
          </a:p>
          <a:p>
            <a:pPr lvl="1"/>
            <a:r>
              <a:rPr lang="en-US" sz="1800" dirty="0"/>
              <a:t>This man was deeply concerned for his son and did not wait for the scribes to answer the question of Jesus</a:t>
            </a:r>
          </a:p>
          <a:p>
            <a:pPr lvl="1"/>
            <a:r>
              <a:rPr lang="en-US" sz="1800" dirty="0"/>
              <a:t>The man addressed Jesus as teacher, a form of respect and will later address Jesus as Lord</a:t>
            </a:r>
          </a:p>
          <a:p>
            <a:pPr lvl="1"/>
            <a:r>
              <a:rPr lang="en-US" sz="1800" dirty="0"/>
              <a:t>Mute Spirit: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boy had a demonically-induced inability to speak”</a:t>
            </a:r>
            <a:endParaRPr lang="en-US" sz="1800" dirty="0"/>
          </a:p>
          <a:p>
            <a:pPr lvl="1"/>
            <a:endParaRPr lang="en-US" sz="8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7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17 - 18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“</a:t>
            </a:r>
            <a:r>
              <a:rPr lang="en-US" sz="2100" baseline="30000" dirty="0"/>
              <a:t>18 </a:t>
            </a:r>
            <a:r>
              <a:rPr lang="en-US" sz="2100" dirty="0"/>
              <a:t>And wherever it seizes him,</a:t>
            </a:r>
          </a:p>
          <a:p>
            <a:pPr lvl="1"/>
            <a:r>
              <a:rPr lang="en-US" sz="1900" dirty="0"/>
              <a:t>It throws him down</a:t>
            </a:r>
          </a:p>
          <a:p>
            <a:pPr lvl="1"/>
            <a:r>
              <a:rPr lang="en-US" sz="1900" dirty="0"/>
              <a:t>He foams at the mouth</a:t>
            </a:r>
          </a:p>
          <a:p>
            <a:pPr lvl="1"/>
            <a:r>
              <a:rPr lang="en-US" sz="1900" dirty="0"/>
              <a:t>Gnashes his teeth</a:t>
            </a:r>
          </a:p>
          <a:p>
            <a:pPr lvl="1"/>
            <a:r>
              <a:rPr lang="en-US" sz="1900" dirty="0"/>
              <a:t>“Becomes rigid”</a:t>
            </a:r>
          </a:p>
          <a:p>
            <a:endParaRPr lang="en-US" sz="1900" dirty="0"/>
          </a:p>
          <a:p>
            <a:r>
              <a:rPr lang="en-US" sz="2100" dirty="0"/>
              <a:t>“</a:t>
            </a:r>
            <a:r>
              <a:rPr lang="en-US" sz="2100"/>
              <a:t>I spoke </a:t>
            </a:r>
            <a:r>
              <a:rPr lang="en-US" sz="2100" dirty="0"/>
              <a:t>to Your disciples, that they should cast it out, but they could not.”</a:t>
            </a:r>
          </a:p>
          <a:p>
            <a:pPr lvl="1"/>
            <a:r>
              <a:rPr lang="en-US" sz="1900" dirty="0"/>
              <a:t>This failure would seem strange in light of the fact that Jesus had granted them power over demons (</a:t>
            </a:r>
            <a:r>
              <a:rPr lang="en-US" sz="1900" dirty="0" err="1"/>
              <a:t>cf</a:t>
            </a:r>
            <a:r>
              <a:rPr lang="en-US" sz="1900" dirty="0"/>
              <a:t> Mk 3:14-15, 6:13)</a:t>
            </a:r>
          </a:p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4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496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PowerPoint Presentation</vt:lpstr>
      <vt:lpstr>Verse 14 - 16</vt:lpstr>
      <vt:lpstr>Verse 14 - 16</vt:lpstr>
      <vt:lpstr>Verse 14 - 16</vt:lpstr>
      <vt:lpstr>Verse 14 - 16</vt:lpstr>
      <vt:lpstr>Verse 17 - 18</vt:lpstr>
      <vt:lpstr>Verse 17 - 18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92</cp:revision>
  <dcterms:created xsi:type="dcterms:W3CDTF">2020-11-10T04:37:52Z</dcterms:created>
  <dcterms:modified xsi:type="dcterms:W3CDTF">2021-01-27T19:17:06Z</dcterms:modified>
</cp:coreProperties>
</file>