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8:14 – 21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14-15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/>
          </a:bodyPr>
          <a:lstStyle/>
          <a:p>
            <a:r>
              <a:rPr lang="en-US" sz="2200" dirty="0"/>
              <a:t>The disciples forgot to take bread and had just one loaf </a:t>
            </a:r>
          </a:p>
          <a:p>
            <a:r>
              <a:rPr lang="en-US" sz="2200" dirty="0"/>
              <a:t>Note this is a physical concern not a spiritual one</a:t>
            </a:r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14-15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The leaven of the Pharisees and the leaven of Herod.”</a:t>
            </a:r>
          </a:p>
          <a:p>
            <a:pPr lvl="1"/>
            <a:r>
              <a:rPr lang="en-US" sz="1900" dirty="0"/>
              <a:t>Leaven represented the idea of influence</a:t>
            </a:r>
          </a:p>
          <a:p>
            <a:pPr lvl="1"/>
            <a:r>
              <a:rPr lang="en-US" sz="1900" dirty="0"/>
              <a:t>Pharisees saw the Kingdom of the Messiah as a spiritual power and authority (False teaching)</a:t>
            </a:r>
          </a:p>
          <a:p>
            <a:pPr lvl="1"/>
            <a:r>
              <a:rPr lang="en-US" sz="1900" dirty="0"/>
              <a:t>Herod saw the Kingdom as a political authority (corrupt)</a:t>
            </a:r>
          </a:p>
          <a:p>
            <a:pPr lvl="1"/>
            <a:r>
              <a:rPr lang="en-US" sz="1900" dirty="0"/>
              <a:t>Both were wrong</a:t>
            </a:r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8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7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“</a:t>
            </a:r>
            <a:r>
              <a:rPr lang="en-US" sz="1900" baseline="30000" dirty="0"/>
              <a:t>16 </a:t>
            </a:r>
            <a:r>
              <a:rPr lang="en-US" sz="1900" dirty="0"/>
              <a:t>And they reasoned among themselves, saying, “</a:t>
            </a:r>
            <a:r>
              <a:rPr lang="en-US" sz="1900" i="1" dirty="0"/>
              <a:t>It is</a:t>
            </a:r>
            <a:r>
              <a:rPr lang="en-US" sz="1900" dirty="0"/>
              <a:t> because we have no bread.”</a:t>
            </a:r>
          </a:p>
          <a:p>
            <a:pPr lvl="1"/>
            <a:r>
              <a:rPr lang="en-US" sz="1900" dirty="0"/>
              <a:t>The disciples didn’t relate to a spiritual concept at all</a:t>
            </a:r>
          </a:p>
          <a:p>
            <a:pPr lvl="1"/>
            <a:r>
              <a:rPr lang="en-US" sz="1900" dirty="0"/>
              <a:t>All they could think about was food that goes into the stomach</a:t>
            </a:r>
          </a:p>
          <a:p>
            <a:pPr lvl="1"/>
            <a:r>
              <a:rPr lang="en-US" sz="1900" dirty="0"/>
              <a:t>They had already </a:t>
            </a:r>
            <a:r>
              <a:rPr lang="en-US" sz="1900" dirty="0" err="1"/>
              <a:t>witnesed</a:t>
            </a:r>
            <a:r>
              <a:rPr lang="en-US" sz="1900" dirty="0"/>
              <a:t> Jesus miraculous feedings so physical food should not have been a thought</a:t>
            </a:r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8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17-21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691467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“Why do you reason because you have no bread? Do you not yet perceive nor understand?</a:t>
            </a:r>
          </a:p>
          <a:p>
            <a:pPr lvl="1"/>
            <a:r>
              <a:rPr lang="en-US" sz="1900" dirty="0"/>
              <a:t>Jesus is rebuking His disciples for completely missing the point that His concern was of a spiritual and not a physical nature</a:t>
            </a:r>
          </a:p>
          <a:p>
            <a:pPr lvl="1"/>
            <a:endParaRPr lang="en-US" sz="1900" dirty="0"/>
          </a:p>
          <a:p>
            <a:r>
              <a:rPr lang="en-US" sz="1900" dirty="0"/>
              <a:t>“Is your heart still hardened?</a:t>
            </a:r>
          </a:p>
          <a:p>
            <a:pPr lvl="1"/>
            <a:r>
              <a:rPr lang="en-US" sz="1900" dirty="0"/>
              <a:t>Are you still unable to understand this spiritual truth?</a:t>
            </a:r>
          </a:p>
          <a:p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1500" dirty="0"/>
          </a:p>
          <a:p>
            <a:endParaRPr lang="en-US" sz="1900" dirty="0"/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2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17-21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691467"/>
          </a:xfrm>
        </p:spPr>
        <p:txBody>
          <a:bodyPr>
            <a:normAutofit/>
          </a:bodyPr>
          <a:lstStyle/>
          <a:p>
            <a:r>
              <a:rPr lang="en-US" sz="1800" dirty="0"/>
              <a:t>“</a:t>
            </a:r>
            <a:r>
              <a:rPr lang="en-US" sz="1800" baseline="30000" dirty="0"/>
              <a:t>18 </a:t>
            </a:r>
            <a:r>
              <a:rPr lang="en-US" sz="1800" dirty="0"/>
              <a:t>Having eyes, do you not see? And having ears, do you not hear?</a:t>
            </a:r>
          </a:p>
          <a:p>
            <a:pPr lvl="1"/>
            <a:r>
              <a:rPr lang="en-US" sz="1800" dirty="0"/>
              <a:t>You have eyes and ears, what is it you are not able to comprehend</a:t>
            </a:r>
          </a:p>
          <a:p>
            <a:pPr lvl="1"/>
            <a:r>
              <a:rPr lang="en-US" sz="1800" dirty="0"/>
              <a:t>You ought to be able to figure this out</a:t>
            </a:r>
          </a:p>
          <a:p>
            <a:pPr lvl="1"/>
            <a:endParaRPr lang="en-US" sz="1500" dirty="0"/>
          </a:p>
          <a:p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1500" dirty="0"/>
          </a:p>
          <a:p>
            <a:endParaRPr lang="en-US" sz="1900" dirty="0"/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17-21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691467"/>
          </a:xfrm>
        </p:spPr>
        <p:txBody>
          <a:bodyPr>
            <a:normAutofit/>
          </a:bodyPr>
          <a:lstStyle/>
          <a:p>
            <a:r>
              <a:rPr lang="en-US" sz="1800" dirty="0"/>
              <a:t>“And do you not remember?”</a:t>
            </a:r>
          </a:p>
          <a:p>
            <a:pPr lvl="1"/>
            <a:r>
              <a:rPr lang="en-US" sz="1800" dirty="0"/>
              <a:t>Jesus goes on to remind them of the miraculous feedings He performed</a:t>
            </a:r>
          </a:p>
          <a:p>
            <a:pPr lvl="1"/>
            <a:r>
              <a:rPr lang="en-US" sz="1800" dirty="0"/>
              <a:t>He is trying to get them to see His emphasis is on the spiritual</a:t>
            </a:r>
          </a:p>
          <a:p>
            <a:pPr lvl="1"/>
            <a:r>
              <a:rPr lang="en-US" sz="1800" dirty="0"/>
              <a:t>“How </a:t>
            </a:r>
            <a:r>
              <a:rPr lang="en-US" sz="1800" i="1" dirty="0"/>
              <a:t>is it</a:t>
            </a:r>
            <a:r>
              <a:rPr lang="en-US" sz="1800" dirty="0"/>
              <a:t> you do not understand?”</a:t>
            </a:r>
          </a:p>
          <a:p>
            <a:pPr lvl="1"/>
            <a:endParaRPr lang="en-US" sz="1500" dirty="0"/>
          </a:p>
          <a:p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1500" dirty="0"/>
          </a:p>
          <a:p>
            <a:endParaRPr lang="en-US" sz="1900" dirty="0"/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284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PowerPoint Presentation</vt:lpstr>
      <vt:lpstr>Verse 14-15</vt:lpstr>
      <vt:lpstr>Verse 14-15</vt:lpstr>
      <vt:lpstr>Verse 16</vt:lpstr>
      <vt:lpstr>Verse 17-21</vt:lpstr>
      <vt:lpstr>Verse 17-21</vt:lpstr>
      <vt:lpstr>Verse 17-21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18</cp:revision>
  <dcterms:created xsi:type="dcterms:W3CDTF">2020-11-10T04:37:52Z</dcterms:created>
  <dcterms:modified xsi:type="dcterms:W3CDTF">2020-12-01T05:24:20Z</dcterms:modified>
</cp:coreProperties>
</file>